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Default Extension="jpg" ContentType="image/jpeg"/>
  <Override PartName="/docProps/app.xml" ContentType="application/vnd.openxmlformats-officedocument.extended-properties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theme/theme1.xml" ContentType="application/vnd.openxmlformats-officedocument.them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ableStyles.xml" ContentType="application/vnd.openxmlformats-officedocument.presentationml.tableStyles+xml"/>
  <Override PartName="/docProps/core.xml" ContentType="application/vnd.openxmlformats-package.core-properties+xml"/>
  <Override PartName="/ppt/presentation.xml" ContentType="application/vnd.openxmlformats-officedocument.presentationml.presentation.main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</Types>
</file>

<file path=_rels/.rels><?xml version="1.0" encoding="UTF-8"?>
<Relationships xmlns="http://schemas.openxmlformats.org/package/2006/relationships"><Relationship Id="rId1" Type="http://schemas.openxmlformats.org/officeDocument/2006/relationships/officeDocument" Target="ppt/presentation.xml" /><Relationship Id="rId2" Type="http://schemas.openxmlformats.org/package/2006/relationships/metadata/core-properties" Target="docProps/core.xml" /><Relationship Id="rId3" Type="http://schemas.openxmlformats.org/package/2006/relationships/metadata/extended-properties" Target="docProps/app.xml" 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2"/>
    <p:sldId id="257" r:id="rId3"/>
    <p:sldId id="258" r:id="rId4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33" autoAdjust="0"/>
    <p:restoredTop sz="94711" autoAdjust="0"/>
  </p:normalViewPr>
  <p:slideViewPr>
    <p:cSldViewPr snapToGrid="0" snapToObjects="1">
      <p:cViewPr varScale="1">
        <p:scale>
          <a:sx n="93" d="100"/>
          <a:sy n="93" d="100"/>
        </p:scale>
        <p:origin x="102" y="120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?>
<Relationships xmlns="http://schemas.openxmlformats.org/package/2006/relationships"><Relationship Id="rId2" Type="http://schemas.openxmlformats.org/officeDocument/2006/relationships/slide" Target="slides/slide1.xml" /><Relationship Id="rId3" Type="http://schemas.openxmlformats.org/officeDocument/2006/relationships/slide" Target="slides/slide2.xml" /><Relationship Id="rId4" Type="http://schemas.openxmlformats.org/officeDocument/2006/relationships/slide" Target="slides/slide3.xml" /><Relationship Id="rId8" Type="http://schemas.openxmlformats.org/officeDocument/2006/relationships/tableStyles" Target="tableStyles.xml" /><Relationship Id="rId7" Type="http://schemas.openxmlformats.org/officeDocument/2006/relationships/theme" Target="theme/theme1.xml" /><Relationship Id="rId1" Type="http://schemas.openxmlformats.org/officeDocument/2006/relationships/slideMaster" Target="slideMasters/slideMaster1.xml" /><Relationship Id="rId6" Type="http://schemas.openxmlformats.org/officeDocument/2006/relationships/viewProps" Target="viewProps.xml" /><Relationship Id="rId5" Type="http://schemas.openxmlformats.org/officeDocument/2006/relationships/presProps" Target="presProps.xml" /></Relationships>
</file>

<file path=ppt/media/image1.jp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2/17/2018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4435751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2/17/2018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391479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2/17/2018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8152904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2/17/2018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834600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2/17/2018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7306907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2/17/2018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988624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2/17/2018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3579396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2/17/2018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7272125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2/17/2018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3090109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2/17/2018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4089564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2/17/2018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6689985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41EB5C9-1307-BA42-ABA2-0BC069CD8E7F}" type="datetimeFigureOut">
              <a:rPr lang="en-US" smtClean="0"/>
              <a:t>2/17/2018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7620087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?>
<Relationships xmlns="http://schemas.openxmlformats.org/package/2006/relationships"><Relationship Id="rId1" Type="http://schemas.openxmlformats.org/officeDocument/2006/relationships/slideLayout" Target="../slideLayouts/slideLayout2.xml" /><Relationship Id="rId2" Type="http://schemas.openxmlformats.org/officeDocument/2006/relationships/image" Target="../media/image1.jpg" /></Relationships>
</file>

<file path=ppt/slides/_rels/slide2.xml.rels><?xml version="1.0" encoding="UTF-8"?>
<Relationships xmlns="http://schemas.openxmlformats.org/package/2006/relationships"><Relationship Id="rId1" Type="http://schemas.openxmlformats.org/officeDocument/2006/relationships/slideLayout" Target="../slideLayouts/slideLayout2.xml" /><Relationship Id="rId2" Type="http://schemas.openxmlformats.org/officeDocument/2006/relationships/image" Target="../media/image1.jpg" /></Relationships>
</file>

<file path=ppt/slides/_rels/slide3.xml.rels><?xml version="1.0" encoding="UTF-8"?>
<Relationships xmlns="http://schemas.openxmlformats.org/package/2006/relationships"><Relationship Id="rId1" Type="http://schemas.openxmlformats.org/officeDocument/2006/relationships/slideLayout" Target="../slideLayouts/slideLayout2.xml" /><Relationship Id="rId2" Type="http://schemas.openxmlformats.org/officeDocument/2006/relationships/image" Target="../media/image1.jpg" 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descr="lalune.jpg" id="0" name="Picture 1"/>
          <p:cNvPicPr>
            <a:picLocks noGrp="1" noChangeAspect="1"/>
          </p:cNvPicPr>
          <p:nvPr/>
        </p:nvPicPr>
        <p:blipFill>
          <a:blip r:embed="rId2"/>
          <a:stretch>
            <a:fillRect/>
          </a:stretch>
        </p:blipFill>
        <p:spPr bwMode="auto">
          <a:xfrm>
            <a:off x="2311400" y="1600200"/>
            <a:ext cx="4521200" cy="4521200"/>
          </a:xfrm>
          <a:prstGeom prst="rect">
            <a:avLst/>
          </a:prstGeom>
          <a:noFill/>
          <a:ln w="9525">
            <a:noFill/>
            <a:headEnd/>
            <a:tailEnd/>
          </a:ln>
        </p:spPr>
      </p:pic>
    </p:spTree>
  </p:cSld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descr="lalune.jpg" id="0" name="Picture 1"/>
          <p:cNvPicPr>
            <a:picLocks noGrp="1" noChangeAspect="1"/>
          </p:cNvPicPr>
          <p:nvPr/>
        </p:nvPicPr>
        <p:blipFill>
          <a:blip r:embed="rId2"/>
          <a:stretch>
            <a:fillRect/>
          </a:stretch>
        </p:blipFill>
        <p:spPr bwMode="auto">
          <a:xfrm>
            <a:off x="2565400" y="1600200"/>
            <a:ext cx="4013200" cy="4013200"/>
          </a:xfrm>
          <a:prstGeom prst="rect">
            <a:avLst/>
          </a:prstGeom>
          <a:noFill/>
          <a:ln w="9525">
            <a:noFill/>
            <a:headEnd/>
            <a:tailEnd/>
          </a:ln>
        </p:spPr>
      </p:pic>
      <p:sp>
        <p:nvSpPr>
          <p:cNvPr id="1" name="TextBox 3"/>
          <p:cNvSpPr txBox="1"/>
          <p:nvPr/>
        </p:nvSpPr>
        <p:spPr>
          <a:xfrm>
            <a:off x="457200" y="5613400"/>
            <a:ext cx="8229600" cy="508000"/>
          </a:xfrm>
          <a:prstGeom prst="rect">
            <a:avLst/>
          </a:prstGeom>
          <a:noFill/>
        </p:spPr>
        <p:txBody>
          <a:bodyPr/>
          <a:lstStyle/>
          <a:p>
            <a:pPr lvl="0" marL="0" indent="0" algn="ctr">
              <a:buNone/>
            </a:pPr>
            <a:r>
              <a:rPr/>
              <a:t>The</a:t>
            </a:r>
            <a:r>
              <a:rPr/>
              <a:t> </a:t>
            </a:r>
            <a:r>
              <a:rPr/>
              <a:t>Moon</a:t>
            </a:r>
          </a:p>
        </p:txBody>
      </p:sp>
    </p:spTree>
  </p:cSld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One</a:t>
            </a:r>
            <a:r>
              <a:rPr/>
              <a:t> </a:t>
            </a:r>
            <a:r>
              <a:rPr/>
              <a:t>More</a:t>
            </a:r>
          </a:p>
        </p:txBody>
      </p:sp>
      <p:pic>
        <p:nvPicPr>
          <p:cNvPr descr="lalune.jpg" id="0" name="Picture 1"/>
          <p:cNvPicPr>
            <a:picLocks noGrp="1" noChangeAspect="1"/>
          </p:cNvPicPr>
          <p:nvPr/>
        </p:nvPicPr>
        <p:blipFill>
          <a:blip r:embed="rId2"/>
          <a:stretch>
            <a:fillRect/>
          </a:stretch>
        </p:blipFill>
        <p:spPr bwMode="auto">
          <a:xfrm>
            <a:off x="2565400" y="1600200"/>
            <a:ext cx="4013200" cy="4013200"/>
          </a:xfrm>
          <a:prstGeom prst="rect">
            <a:avLst/>
          </a:prstGeom>
          <a:noFill/>
          <a:ln w="9525">
            <a:noFill/>
            <a:headEnd/>
            <a:tailEnd/>
          </a:ln>
        </p:spPr>
      </p:pic>
      <p:sp>
        <p:nvSpPr>
          <p:cNvPr id="1" name="TextBox 3"/>
          <p:cNvSpPr txBox="1"/>
          <p:nvPr/>
        </p:nvSpPr>
        <p:spPr>
          <a:xfrm>
            <a:off x="457200" y="5613400"/>
            <a:ext cx="8229600" cy="508000"/>
          </a:xfrm>
          <a:prstGeom prst="rect">
            <a:avLst/>
          </a:prstGeom>
          <a:noFill/>
        </p:spPr>
        <p:txBody>
          <a:bodyPr/>
          <a:lstStyle/>
          <a:p>
            <a:pPr lvl="0" marL="0" indent="0" algn="ctr">
              <a:buNone/>
            </a:pPr>
            <a:r>
              <a:rPr/>
              <a:t>The</a:t>
            </a:r>
            <a:r>
              <a:rPr/>
              <a:t> </a:t>
            </a:r>
            <a:r>
              <a:rPr/>
              <a:t>Moon</a:t>
            </a:r>
          </a:p>
        </p:txBody>
      </p:sp>
    </p:spTree>
  </p:cSld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26</Words>
  <Application>Microsoft Office PowerPoint</Application>
  <PresentationFormat>On-screen Show (4:3)</PresentationFormat>
  <Paragraphs>10</Paragraphs>
  <Slides>2</Slides>
  <Notes>2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2</vt:i4>
      </vt:variant>
    </vt:vector>
  </HeadingPairs>
  <TitlesOfParts>
    <vt:vector size="5" baseType="lpstr">
      <vt:lpstr>Arial</vt:lpstr>
      <vt:lpstr>Calibri</vt:lpstr>
      <vt:lpstr>Office Theme</vt:lpstr>
      <vt:lpstr>Title</vt:lpstr>
      <vt:lpstr>Slide Title</vt:lpstr>
    </vt:vector>
  </TitlesOfParts>
  <Company/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keywords/>
  <dcterms:created xsi:type="dcterms:W3CDTF">2018-02-19T20:28:42Z</dcterms:created>
  <dcterms:modified xsi:type="dcterms:W3CDTF">2018-02-19T20:28:42Z</dcterms:modified>
</cp:coreProperties>
</file>